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306" r:id="rId10"/>
    <p:sldId id="307" r:id="rId11"/>
    <p:sldId id="309" r:id="rId12"/>
    <p:sldId id="308" r:id="rId13"/>
    <p:sldId id="275" r:id="rId14"/>
    <p:sldId id="271" r:id="rId15"/>
    <p:sldId id="288" r:id="rId16"/>
    <p:sldId id="290" r:id="rId17"/>
    <p:sldId id="262" r:id="rId18"/>
    <p:sldId id="265" r:id="rId19"/>
    <p:sldId id="293" r:id="rId20"/>
    <p:sldId id="294" r:id="rId21"/>
    <p:sldId id="295" r:id="rId22"/>
    <p:sldId id="296" r:id="rId23"/>
    <p:sldId id="297" r:id="rId24"/>
    <p:sldId id="298" r:id="rId25"/>
    <p:sldId id="303" r:id="rId26"/>
    <p:sldId id="299" r:id="rId27"/>
    <p:sldId id="300" r:id="rId28"/>
    <p:sldId id="301" r:id="rId29"/>
    <p:sldId id="305" r:id="rId30"/>
    <p:sldId id="311" r:id="rId31"/>
    <p:sldId id="302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E16"/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2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21" Type="http://schemas.openxmlformats.org/officeDocument/2006/relationships/image" Target="../media/image43.png"/><Relationship Id="rId34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microsoft.com/office/2007/relationships/hdphoto" Target="../media/hdphoto1.wdp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1.png"/><Relationship Id="rId37" Type="http://schemas.openxmlformats.org/officeDocument/2006/relationships/image" Target="../media/image55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png"/><Relationship Id="rId28" Type="http://schemas.openxmlformats.org/officeDocument/2006/relationships/image" Target="../media/image22.svg"/><Relationship Id="rId36" Type="http://schemas.openxmlformats.org/officeDocument/2006/relationships/image" Target="../media/image54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Relationship Id="rId27" Type="http://schemas.openxmlformats.org/officeDocument/2006/relationships/image" Target="../media/image21.png"/><Relationship Id="rId30" Type="http://schemas.openxmlformats.org/officeDocument/2006/relationships/image" Target="../media/image50.svg"/><Relationship Id="rId35" Type="http://schemas.openxmlformats.org/officeDocument/2006/relationships/image" Target="../media/image53.svg"/><Relationship Id="rId8" Type="http://schemas.openxmlformats.org/officeDocument/2006/relationships/image" Target="../media/image30.svg"/><Relationship Id="rId3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2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23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sv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94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(Real Edition)</a:t>
            </a:r>
          </a:p>
        </p:txBody>
      </p:sp>
      <p:pic>
        <p:nvPicPr>
          <p:cNvPr id="4" name="Picture 3" descr="A chair with clothes on it&#10;&#10;Description automatically generated">
            <a:extLst>
              <a:ext uri="{FF2B5EF4-FFF2-40B4-BE49-F238E27FC236}">
                <a16:creationId xmlns:a16="http://schemas.microsoft.com/office/drawing/2014/main" id="{2E632CE4-DCBE-FF26-6199-E8BBDEF9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(Shelf Edition)</a:t>
            </a:r>
          </a:p>
        </p:txBody>
      </p:sp>
      <p:pic>
        <p:nvPicPr>
          <p:cNvPr id="5" name="Picture 4" descr="A chair with a stack of clothes&#10;&#10;Description automatically generated">
            <a:extLst>
              <a:ext uri="{FF2B5EF4-FFF2-40B4-BE49-F238E27FC236}">
                <a16:creationId xmlns:a16="http://schemas.microsoft.com/office/drawing/2014/main" id="{F029031E-CEFE-59FB-5634-D0717ADB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clothes and shoes in front of a blue wall&#10;&#10;Description automatically generated">
            <a:extLst>
              <a:ext uri="{FF2B5EF4-FFF2-40B4-BE49-F238E27FC236}">
                <a16:creationId xmlns:a16="http://schemas.microsoft.com/office/drawing/2014/main" id="{B5633C9B-8362-3609-217B-6AD6F5A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626ED5-D8A3-D9EC-4CB8-B87A83082845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(Ideal Edition)</a:t>
            </a:r>
          </a:p>
        </p:txBody>
      </p:sp>
    </p:spTree>
    <p:extLst>
      <p:ext uri="{BB962C8B-B14F-4D97-AF65-F5344CB8AC3E}">
        <p14:creationId xmlns:p14="http://schemas.microsoft.com/office/powerpoint/2010/main" val="99329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14C0-DBDF-4FF5-8CB5-CC84033B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r>
              <a:rPr lang="en-US" dirty="0"/>
              <a:t>Belgium-based rare disease research foundation</a:t>
            </a:r>
          </a:p>
          <a:p>
            <a:r>
              <a:rPr lang="en-US" dirty="0"/>
              <a:t>First disease: Marfan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37E-C7D6-834C-AC42-D2D474B8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2801"/>
          </a:xfrm>
        </p:spPr>
        <p:txBody>
          <a:bodyPr/>
          <a:lstStyle/>
          <a:p>
            <a:r>
              <a:rPr lang="en-US" b="1" dirty="0"/>
              <a:t>Solution: </a:t>
            </a:r>
            <a:r>
              <a:rPr lang="en-US" dirty="0"/>
              <a:t>Data lake-centric design with analyses housed in Databricks and Synapse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82C63-84FD-21FC-EB6F-21058E51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57" y="3569575"/>
            <a:ext cx="8890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5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Case Study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57150">
            <a:solidFill>
              <a:schemeClr val="accent4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2" y="4253948"/>
            <a:ext cx="4431503" cy="24350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Beneficial Cloud Bits…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DA3F2ED-6F1B-99CF-3F18-29EAE5EC0A3D}"/>
              </a:ext>
            </a:extLst>
          </p:cNvPr>
          <p:cNvSpPr/>
          <p:nvPr/>
        </p:nvSpPr>
        <p:spPr>
          <a:xfrm>
            <a:off x="7697760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rgbClr val="3D7E16"/>
          </a:solidFill>
          <a:ln w="5715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Security*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F90BB7B2-6176-EFA3-4042-FE84EFFF6D86}"/>
              </a:ext>
            </a:extLst>
          </p:cNvPr>
          <p:cNvSpPr/>
          <p:nvPr/>
        </p:nvSpPr>
        <p:spPr>
          <a:xfrm>
            <a:off x="4220547" y="3012078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5CCA-37BD-EA46-3388-657EC7FA1FEC}"/>
              </a:ext>
            </a:extLst>
          </p:cNvPr>
          <p:cNvSpPr txBox="1"/>
          <p:nvPr/>
        </p:nvSpPr>
        <p:spPr>
          <a:xfrm>
            <a:off x="9929192" y="844827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idiot proof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(Base Edition)</a:t>
            </a:r>
          </a:p>
        </p:txBody>
      </p:sp>
      <p:pic>
        <p:nvPicPr>
          <p:cNvPr id="6" name="Picture 5" descr="An orange chair in a room&#10;&#10;Description automatically generated">
            <a:extLst>
              <a:ext uri="{FF2B5EF4-FFF2-40B4-BE49-F238E27FC236}">
                <a16:creationId xmlns:a16="http://schemas.microsoft.com/office/drawing/2014/main" id="{5EB44928-F7ED-8E76-00EC-D11EC4C9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34083</TotalTime>
  <Words>1107</Words>
  <Application>Microsoft Macintosh PowerPoint</Application>
  <PresentationFormat>Widescreen</PresentationFormat>
  <Paragraphs>300</Paragraphs>
  <Slides>32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Beneficial Cloud Bits…</vt:lpstr>
      <vt:lpstr>Data Storage and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Lakes and Lakehouses OneLake: Unification to Break Down Data Siloes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Fondation 101 Génomes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17</cp:revision>
  <dcterms:created xsi:type="dcterms:W3CDTF">2023-05-08T13:49:13Z</dcterms:created>
  <dcterms:modified xsi:type="dcterms:W3CDTF">2023-09-17T03:33:51Z</dcterms:modified>
</cp:coreProperties>
</file>